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Обнаружение витамина С в фруктах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445224"/>
            <a:ext cx="3779912" cy="14127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Выполнила ученица 5»А» класса </a:t>
            </a:r>
          </a:p>
          <a:p>
            <a:r>
              <a:rPr lang="ru-RU" dirty="0" err="1" smtClean="0"/>
              <a:t>Ассаулова</a:t>
            </a:r>
            <a:r>
              <a:rPr lang="ru-RU" dirty="0" smtClean="0"/>
              <a:t> Алина</a:t>
            </a:r>
          </a:p>
          <a:p>
            <a:r>
              <a:rPr lang="ru-RU" dirty="0" smtClean="0"/>
              <a:t>Руководитель</a:t>
            </a:r>
          </a:p>
          <a:p>
            <a:r>
              <a:rPr lang="ru-RU" dirty="0" smtClean="0"/>
              <a:t>Учитель химии репина С.И.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428396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err="1"/>
              <a:t>Авитамино́з</a:t>
            </a:r>
            <a:r>
              <a:rPr lang="ru-RU" sz="2400" dirty="0"/>
              <a:t> — заболевание, являющееся следствием длительного неполноценного питания, в котором отсутствуют какие-либо витамины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/>
          </a:p>
          <a:p>
            <a:r>
              <a:rPr lang="ru-RU" sz="2400" dirty="0" smtClean="0"/>
              <a:t>Цель работы : Обнаружить витамины в продуктах питания. </a:t>
            </a:r>
            <a:endParaRPr lang="ru-RU" sz="2400" dirty="0"/>
          </a:p>
        </p:txBody>
      </p:sp>
      <p:pic>
        <p:nvPicPr>
          <p:cNvPr id="1026" name="Picture 2" descr="https://ds02.infourok.ru/uploads/ex/0df0/00079b87-c2f7cfc3/img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4077072"/>
            <a:ext cx="7535887" cy="226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4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Витамины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321040" cy="420058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В</a:t>
            </a:r>
            <a:r>
              <a:rPr lang="ru-RU" sz="2400" dirty="0" smtClean="0"/>
              <a:t>итамины.- это </a:t>
            </a:r>
            <a:r>
              <a:rPr lang="ru-RU" sz="2400" dirty="0"/>
              <a:t>жизненно необходимые для человека вещества, от которых зависит наше здоровье и даже жизнь</a:t>
            </a:r>
            <a:r>
              <a:rPr lang="ru-RU" sz="2400" dirty="0" smtClean="0"/>
              <a:t>.   </a:t>
            </a:r>
          </a:p>
          <a:p>
            <a:r>
              <a:rPr lang="ru-RU" sz="2400" dirty="0"/>
              <a:t>Жирорастворимые </a:t>
            </a:r>
            <a:r>
              <a:rPr lang="ru-RU" sz="2400" dirty="0" smtClean="0"/>
              <a:t>витамины Витамин </a:t>
            </a:r>
            <a:r>
              <a:rPr lang="en-US" sz="2400" dirty="0"/>
              <a:t>A (</a:t>
            </a:r>
            <a:r>
              <a:rPr lang="ru-RU" sz="2400" dirty="0" err="1"/>
              <a:t>ретинол</a:t>
            </a:r>
            <a:r>
              <a:rPr lang="ru-RU" sz="2400" dirty="0" smtClean="0"/>
              <a:t>), </a:t>
            </a:r>
            <a:r>
              <a:rPr lang="en-US" sz="2400" dirty="0" smtClean="0"/>
              <a:t>D </a:t>
            </a:r>
            <a:r>
              <a:rPr lang="en-US" sz="2400" dirty="0"/>
              <a:t>(</a:t>
            </a:r>
            <a:r>
              <a:rPr lang="ru-RU" sz="2400" dirty="0"/>
              <a:t>Кальциферол</a:t>
            </a:r>
            <a:r>
              <a:rPr lang="ru-RU" sz="2400" dirty="0" smtClean="0"/>
              <a:t>); </a:t>
            </a:r>
            <a:r>
              <a:rPr lang="en-US" sz="2400" dirty="0" smtClean="0"/>
              <a:t>E </a:t>
            </a:r>
            <a:r>
              <a:rPr lang="en-US" sz="2400" dirty="0"/>
              <a:t>(</a:t>
            </a:r>
            <a:r>
              <a:rPr lang="ru-RU" sz="2400" dirty="0"/>
              <a:t>Токоферол</a:t>
            </a:r>
            <a:r>
              <a:rPr lang="ru-RU" sz="2400" dirty="0" smtClean="0"/>
              <a:t>)</a:t>
            </a:r>
            <a:r>
              <a:rPr lang="ru-RU" sz="2400" dirty="0"/>
              <a:t>,</a:t>
            </a:r>
            <a:r>
              <a:rPr lang="ru-RU" sz="2400" dirty="0" smtClean="0"/>
              <a:t> </a:t>
            </a:r>
            <a:r>
              <a:rPr lang="en-US" sz="2400" dirty="0" smtClean="0"/>
              <a:t>K </a:t>
            </a:r>
            <a:r>
              <a:rPr lang="en-US" sz="2400" dirty="0"/>
              <a:t>(</a:t>
            </a:r>
            <a:r>
              <a:rPr lang="ru-RU" sz="2400" dirty="0" err="1" smtClean="0"/>
              <a:t>Филлохинон</a:t>
            </a:r>
            <a:r>
              <a:rPr lang="ru-RU" sz="2400" dirty="0"/>
              <a:t>)</a:t>
            </a:r>
          </a:p>
          <a:p>
            <a:r>
              <a:rPr lang="ru-RU" sz="2400" dirty="0" smtClean="0"/>
              <a:t>Водорастворимые витамины </a:t>
            </a:r>
          </a:p>
          <a:p>
            <a:r>
              <a:rPr lang="ru-RU" sz="2400" dirty="0" smtClean="0"/>
              <a:t>Витамин </a:t>
            </a:r>
            <a:r>
              <a:rPr lang="en-US" sz="2400" dirty="0"/>
              <a:t>B1 (</a:t>
            </a:r>
            <a:r>
              <a:rPr lang="ru-RU" sz="2400" dirty="0"/>
              <a:t>Тиамин</a:t>
            </a:r>
            <a:r>
              <a:rPr lang="ru-RU" sz="2400" dirty="0" smtClean="0"/>
              <a:t>); </a:t>
            </a:r>
          </a:p>
          <a:p>
            <a:r>
              <a:rPr lang="en-US" sz="2400" dirty="0" smtClean="0"/>
              <a:t>B2 </a:t>
            </a:r>
            <a:r>
              <a:rPr lang="en-US" sz="2400" dirty="0"/>
              <a:t>(</a:t>
            </a:r>
            <a:r>
              <a:rPr lang="ru-RU" sz="2400" dirty="0"/>
              <a:t>Рибофлавин</a:t>
            </a:r>
            <a:r>
              <a:rPr lang="ru-RU" sz="2400" dirty="0" smtClean="0"/>
              <a:t>); </a:t>
            </a:r>
          </a:p>
          <a:p>
            <a:r>
              <a:rPr lang="ru-RU" sz="2400" dirty="0" smtClean="0"/>
              <a:t>Витамин </a:t>
            </a:r>
            <a:r>
              <a:rPr lang="en-US" sz="2400" dirty="0"/>
              <a:t>C </a:t>
            </a:r>
            <a:endParaRPr lang="ru-RU" sz="2400" dirty="0" smtClean="0"/>
          </a:p>
          <a:p>
            <a:r>
              <a:rPr lang="en-US" sz="2400" dirty="0" smtClean="0"/>
              <a:t>(</a:t>
            </a:r>
            <a:r>
              <a:rPr lang="ru-RU" sz="2400" dirty="0"/>
              <a:t>Аскорбиновая кислота</a:t>
            </a:r>
            <a:r>
              <a:rPr lang="ru-RU" sz="2400" dirty="0" smtClean="0"/>
              <a:t>)</a:t>
            </a:r>
            <a:endParaRPr lang="ru-RU" sz="2400" dirty="0"/>
          </a:p>
          <a:p>
            <a:endParaRPr lang="ru-RU" sz="1800" dirty="0"/>
          </a:p>
        </p:txBody>
      </p:sp>
      <p:pic>
        <p:nvPicPr>
          <p:cNvPr id="6146" name="Picture 2" descr="https://ds02.infourok.ru/uploads/ex/07ab/000153b2-50251476/img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1008" y="3429000"/>
            <a:ext cx="4535488" cy="34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35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содержит витамин 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Суточная </a:t>
            </a:r>
            <a:r>
              <a:rPr lang="ru-RU" sz="2400" dirty="0"/>
              <a:t>потребность человека в этом витамине во много раз больше, чем в других витаминах</a:t>
            </a:r>
            <a:r>
              <a:rPr lang="ru-RU" sz="2400" dirty="0" smtClean="0"/>
              <a:t>. (50 мг)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Он содержится, в основном, в растительных продуктах.</a:t>
            </a:r>
          </a:p>
          <a:p>
            <a:pPr algn="ctr"/>
            <a:endParaRPr lang="ru-RU" sz="2400" dirty="0"/>
          </a:p>
        </p:txBody>
      </p:sp>
      <p:pic>
        <p:nvPicPr>
          <p:cNvPr id="5122" name="Picture 2" descr="http://www.chaikovskie.ru/files/n/2151/de1474074bfdc2ac026b5a0cc39d449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684802" cy="20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hdwallpaperspulse.com/wp-content/uploads/2017/03/30/mixed-fruit-wallpap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4241126" cy="26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54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Роль витамина 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5760640" cy="4416604"/>
          </a:xfrm>
        </p:spPr>
        <p:txBody>
          <a:bodyPr>
            <a:noAutofit/>
          </a:bodyPr>
          <a:lstStyle/>
          <a:p>
            <a:r>
              <a:rPr lang="ru-RU" sz="2000" dirty="0" smtClean="0"/>
              <a:t>-</a:t>
            </a:r>
            <a:r>
              <a:rPr lang="ru-RU" sz="2000" dirty="0"/>
              <a:t>предохраняет организм от многих вирусных и бактериальных инфекций </a:t>
            </a:r>
          </a:p>
          <a:p>
            <a:r>
              <a:rPr lang="ru-RU" sz="2000" dirty="0"/>
              <a:t>-повышает эластичность и прочность кровеносных сосудов </a:t>
            </a:r>
          </a:p>
          <a:p>
            <a:r>
              <a:rPr lang="ru-RU" sz="2000" dirty="0"/>
              <a:t>-ускоряет заживление ран, ожогов, снижает кровоточивость десен </a:t>
            </a:r>
          </a:p>
          <a:p>
            <a:r>
              <a:rPr lang="ru-RU" sz="2000" dirty="0"/>
              <a:t>- повышает сопротивляемость организма к неблагоприятным факторам </a:t>
            </a:r>
          </a:p>
          <a:p>
            <a:r>
              <a:rPr lang="ru-RU" sz="2000" dirty="0"/>
              <a:t>- способствует снижению уровня холестерина </a:t>
            </a:r>
          </a:p>
          <a:p>
            <a:r>
              <a:rPr lang="ru-RU" sz="2000" dirty="0"/>
              <a:t>-улучшает состояние печени и способствует выделению химикатов и продуктов распада медикаментов </a:t>
            </a:r>
          </a:p>
          <a:p>
            <a:r>
              <a:rPr lang="ru-RU" sz="2000" dirty="0"/>
              <a:t>-активизирует работу эндокринных желез, особенно надпочечников, щитовидной железы </a:t>
            </a:r>
          </a:p>
          <a:p>
            <a:r>
              <a:rPr lang="ru-RU" sz="2000" dirty="0"/>
              <a:t>- способствует укреплению иммунной системы. </a:t>
            </a:r>
          </a:p>
          <a:p>
            <a:endParaRPr lang="ru-RU" sz="2000" dirty="0"/>
          </a:p>
        </p:txBody>
      </p:sp>
      <p:pic>
        <p:nvPicPr>
          <p:cNvPr id="7170" name="Picture 2" descr="http://sharplucky.xyz/wp-content/uploads/images/how-to-use-100-of-your-brain-at-onc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1484784"/>
            <a:ext cx="3246120" cy="40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5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Практическая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00628"/>
            <a:ext cx="8352928" cy="3579849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Для исследования содержания витамина С были выбраны такие фрукты как </a:t>
            </a:r>
            <a:r>
              <a:rPr lang="ru-RU" sz="2400" u="sng" dirty="0" smtClean="0"/>
              <a:t>яблоко, лимон и апельсин</a:t>
            </a:r>
          </a:p>
          <a:p>
            <a:r>
              <a:rPr lang="ru-RU" sz="2400" b="0" dirty="0" smtClean="0"/>
              <a:t>Качественной реакцией на аскорбиновую кислоту является ее взаимодействие с раствором йода!</a:t>
            </a:r>
          </a:p>
          <a:p>
            <a:r>
              <a:rPr lang="ru-RU" sz="2400" b="0" dirty="0" smtClean="0"/>
              <a:t>В пробирке с водой растворили аскорбиновую кислоту (сок фруктов), по капелькам добавляли йод.</a:t>
            </a:r>
          </a:p>
          <a:p>
            <a:r>
              <a:rPr lang="ru-RU" sz="2400" b="0" dirty="0" smtClean="0"/>
              <a:t>Наблюдали его обесцвечивание. Измерили количество потраченного йода.</a:t>
            </a:r>
            <a:endParaRPr lang="ru-RU" sz="2400" b="0" dirty="0"/>
          </a:p>
        </p:txBody>
      </p:sp>
      <p:pic>
        <p:nvPicPr>
          <p:cNvPr id="2050" name="Picture 2" descr="F:\DCIM\201___04\IMG_936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509120"/>
            <a:ext cx="3059832" cy="20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201___04\IMG_936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4071365"/>
            <a:ext cx="2376264" cy="251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899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4886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Аскорбиновая кислота + 8,3 мл йода</a:t>
            </a:r>
          </a:p>
          <a:p>
            <a:r>
              <a:rPr lang="ru-RU" sz="2800" dirty="0" smtClean="0"/>
              <a:t>Яблоко + 0,6 мл йода</a:t>
            </a:r>
          </a:p>
          <a:p>
            <a:r>
              <a:rPr lang="ru-RU" sz="2800" dirty="0" smtClean="0"/>
              <a:t>Лимон + 1,3 мл йода</a:t>
            </a:r>
          </a:p>
          <a:p>
            <a:r>
              <a:rPr lang="ru-RU" sz="2800" dirty="0" smtClean="0"/>
              <a:t>Апельсин + 2,1 мл йода</a:t>
            </a:r>
            <a:endParaRPr lang="ru-RU" sz="2800" dirty="0"/>
          </a:p>
        </p:txBody>
      </p:sp>
      <p:pic>
        <p:nvPicPr>
          <p:cNvPr id="3074" name="Picture 2" descr="F:\DCIM\201___04\IMG_93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84685" y="3612272"/>
            <a:ext cx="3351701" cy="251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DCIM\201___04\IMG_93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754814"/>
            <a:ext cx="4152461" cy="311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0813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AutoNum type="arabicPeriod"/>
            </a:pPr>
            <a:r>
              <a:rPr lang="ru-RU" sz="2400" dirty="0" smtClean="0"/>
              <a:t>Витамины играют важную роль в нашей жизни</a:t>
            </a:r>
          </a:p>
          <a:p>
            <a:pPr>
              <a:buAutoNum type="arabicPeriod"/>
            </a:pPr>
            <a:r>
              <a:rPr lang="ru-RU" sz="2400" dirty="0" smtClean="0"/>
              <a:t>Получить витамины мы можем правильно питаясь.</a:t>
            </a:r>
          </a:p>
          <a:p>
            <a:pPr>
              <a:buAutoNum type="arabicPeriod"/>
            </a:pPr>
            <a:r>
              <a:rPr lang="ru-RU" sz="2400" dirty="0" smtClean="0"/>
              <a:t>Чтобы обнаружить витамин С можно использовать йод</a:t>
            </a:r>
          </a:p>
          <a:p>
            <a:pPr>
              <a:buAutoNum type="arabicPeriod"/>
            </a:pPr>
            <a:r>
              <a:rPr lang="ru-RU" sz="2400" dirty="0" smtClean="0"/>
              <a:t>При сравнении содержания </a:t>
            </a:r>
            <a:r>
              <a:rPr lang="ru-RU" sz="2400" dirty="0"/>
              <a:t>витамина </a:t>
            </a:r>
            <a:r>
              <a:rPr lang="ru-RU" sz="2400" dirty="0" smtClean="0"/>
              <a:t>С в фруктах, больше всего его оказалось в апельсине</a:t>
            </a:r>
          </a:p>
          <a:p>
            <a:pPr>
              <a:buAutoNum type="arabicPeriod"/>
            </a:pPr>
            <a:endParaRPr lang="ru-RU" sz="2400" dirty="0"/>
          </a:p>
        </p:txBody>
      </p:sp>
      <p:pic>
        <p:nvPicPr>
          <p:cNvPr id="4098" name="Picture 2" descr="F:\DCIM\201___04\IMG_93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97191">
            <a:off x="-122962" y="4104302"/>
            <a:ext cx="3072500" cy="23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DCIM\201___04\IMG_93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791957"/>
            <a:ext cx="3905418" cy="292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4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144</TotalTime>
  <Words>316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Обнаружение витамина С в фруктах</vt:lpstr>
      <vt:lpstr>Актуальность </vt:lpstr>
      <vt:lpstr>Витамины</vt:lpstr>
      <vt:lpstr>Что содержит витамин с</vt:lpstr>
      <vt:lpstr>Роль витамина С</vt:lpstr>
      <vt:lpstr>Практическая часть</vt:lpstr>
      <vt:lpstr>Результаты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Обнаружение витамина С в фруктах</dc:title>
  <dc:creator>Светлана</dc:creator>
  <cp:lastModifiedBy>Пользователь</cp:lastModifiedBy>
  <cp:revision>15</cp:revision>
  <dcterms:created xsi:type="dcterms:W3CDTF">2017-04-15T06:15:07Z</dcterms:created>
  <dcterms:modified xsi:type="dcterms:W3CDTF">2019-01-30T16:28:07Z</dcterms:modified>
</cp:coreProperties>
</file>